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3"/>
  </p:notesMasterIdLst>
  <p:sldIdLst>
    <p:sldId id="258" r:id="rId2"/>
  </p:sldIdLst>
  <p:sldSz cx="43526075" cy="24414163"/>
  <p:notesSz cx="9144000" cy="6858000"/>
  <p:defaultTextStyle>
    <a:defPPr>
      <a:defRPr lang="en-US"/>
    </a:defPPr>
    <a:lvl1pPr marL="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1pPr>
    <a:lvl2pPr marL="154273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2pPr>
    <a:lvl3pPr marL="308546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3pPr>
    <a:lvl4pPr marL="462819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4pPr>
    <a:lvl5pPr marL="617092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5pPr>
    <a:lvl6pPr marL="771365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6pPr>
    <a:lvl7pPr marL="925638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7pPr>
    <a:lvl8pPr marL="1079911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8pPr>
    <a:lvl9pPr marL="1234184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90" userDrawn="1">
          <p15:clr>
            <a:srgbClr val="A4A3A4"/>
          </p15:clr>
        </p15:guide>
        <p15:guide id="2" pos="137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66"/>
    <p:restoredTop sz="95940" autoAdjust="0"/>
  </p:normalViewPr>
  <p:slideViewPr>
    <p:cSldViewPr snapToGrid="0">
      <p:cViewPr varScale="1">
        <p:scale>
          <a:sx n="24" d="100"/>
          <a:sy n="24" d="100"/>
        </p:scale>
        <p:origin x="926" y="115"/>
      </p:cViewPr>
      <p:guideLst>
        <p:guide orient="horz" pos="7690"/>
        <p:guide pos="137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962FE-B1D9-C44C-9CF7-7A66C2E64482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8250" y="857250"/>
            <a:ext cx="41275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81818-6C24-0F44-A0EB-F626795C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0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81818-6C24-0F44-A0EB-F626795CBA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7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0760" y="3995560"/>
            <a:ext cx="32644556" cy="8499746"/>
          </a:xfrm>
        </p:spPr>
        <p:txBody>
          <a:bodyPr anchor="b"/>
          <a:lstStyle>
            <a:lvl1pPr algn="ctr">
              <a:defRPr sz="21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0760" y="12823089"/>
            <a:ext cx="32644556" cy="5894436"/>
          </a:xfrm>
        </p:spPr>
        <p:txBody>
          <a:bodyPr/>
          <a:lstStyle>
            <a:lvl1pPr marL="0" indent="0" algn="ctr">
              <a:buNone/>
              <a:defRPr sz="8544"/>
            </a:lvl1pPr>
            <a:lvl2pPr marL="1627632" indent="0" algn="ctr">
              <a:buNone/>
              <a:defRPr sz="7120"/>
            </a:lvl2pPr>
            <a:lvl3pPr marL="3255264" indent="0" algn="ctr">
              <a:buNone/>
              <a:defRPr sz="6408"/>
            </a:lvl3pPr>
            <a:lvl4pPr marL="4882896" indent="0" algn="ctr">
              <a:buNone/>
              <a:defRPr sz="5696"/>
            </a:lvl4pPr>
            <a:lvl5pPr marL="6510528" indent="0" algn="ctr">
              <a:buNone/>
              <a:defRPr sz="5696"/>
            </a:lvl5pPr>
            <a:lvl6pPr marL="8138160" indent="0" algn="ctr">
              <a:buNone/>
              <a:defRPr sz="5696"/>
            </a:lvl6pPr>
            <a:lvl7pPr marL="9765792" indent="0" algn="ctr">
              <a:buNone/>
              <a:defRPr sz="5696"/>
            </a:lvl7pPr>
            <a:lvl8pPr marL="11393424" indent="0" algn="ctr">
              <a:buNone/>
              <a:defRPr sz="5696"/>
            </a:lvl8pPr>
            <a:lvl9pPr marL="13021056" indent="0" algn="ctr">
              <a:buNone/>
              <a:defRPr sz="56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0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5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148347" y="1299828"/>
            <a:ext cx="9385310" cy="20689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92418" y="1299828"/>
            <a:ext cx="27611854" cy="20689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3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0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748" y="6086590"/>
            <a:ext cx="37541240" cy="10155612"/>
          </a:xfrm>
        </p:spPr>
        <p:txBody>
          <a:bodyPr anchor="b"/>
          <a:lstStyle>
            <a:lvl1pPr>
              <a:defRPr sz="21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48" y="16338278"/>
            <a:ext cx="37541240" cy="5340596"/>
          </a:xfrm>
        </p:spPr>
        <p:txBody>
          <a:bodyPr/>
          <a:lstStyle>
            <a:lvl1pPr marL="0" indent="0">
              <a:buNone/>
              <a:defRPr sz="8544">
                <a:solidFill>
                  <a:schemeClr val="tx1">
                    <a:tint val="75000"/>
                  </a:schemeClr>
                </a:solidFill>
              </a:defRPr>
            </a:lvl1pPr>
            <a:lvl2pPr marL="1627632" indent="0">
              <a:buNone/>
              <a:defRPr sz="7120">
                <a:solidFill>
                  <a:schemeClr val="tx1">
                    <a:tint val="75000"/>
                  </a:schemeClr>
                </a:solidFill>
              </a:defRPr>
            </a:lvl2pPr>
            <a:lvl3pPr marL="3255264" indent="0">
              <a:buNone/>
              <a:defRPr sz="6408">
                <a:solidFill>
                  <a:schemeClr val="tx1">
                    <a:tint val="75000"/>
                  </a:schemeClr>
                </a:solidFill>
              </a:defRPr>
            </a:lvl3pPr>
            <a:lvl4pPr marL="4882896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4pPr>
            <a:lvl5pPr marL="6510528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5pPr>
            <a:lvl6pPr marL="8138160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6pPr>
            <a:lvl7pPr marL="9765792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7pPr>
            <a:lvl8pPr marL="11393424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8pPr>
            <a:lvl9pPr marL="13021056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7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2418" y="6499141"/>
            <a:ext cx="18498582" cy="15490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35075" y="6499141"/>
            <a:ext cx="18498582" cy="15490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9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87" y="1299830"/>
            <a:ext cx="37541240" cy="47189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8089" y="5984862"/>
            <a:ext cx="18413568" cy="2933089"/>
          </a:xfrm>
        </p:spPr>
        <p:txBody>
          <a:bodyPr anchor="b"/>
          <a:lstStyle>
            <a:lvl1pPr marL="0" indent="0">
              <a:buNone/>
              <a:defRPr sz="8544" b="1"/>
            </a:lvl1pPr>
            <a:lvl2pPr marL="1627632" indent="0">
              <a:buNone/>
              <a:defRPr sz="7120" b="1"/>
            </a:lvl2pPr>
            <a:lvl3pPr marL="3255264" indent="0">
              <a:buNone/>
              <a:defRPr sz="6408" b="1"/>
            </a:lvl3pPr>
            <a:lvl4pPr marL="4882896" indent="0">
              <a:buNone/>
              <a:defRPr sz="5696" b="1"/>
            </a:lvl4pPr>
            <a:lvl5pPr marL="6510528" indent="0">
              <a:buNone/>
              <a:defRPr sz="5696" b="1"/>
            </a:lvl5pPr>
            <a:lvl6pPr marL="8138160" indent="0">
              <a:buNone/>
              <a:defRPr sz="5696" b="1"/>
            </a:lvl6pPr>
            <a:lvl7pPr marL="9765792" indent="0">
              <a:buNone/>
              <a:defRPr sz="5696" b="1"/>
            </a:lvl7pPr>
            <a:lvl8pPr marL="11393424" indent="0">
              <a:buNone/>
              <a:defRPr sz="5696" b="1"/>
            </a:lvl8pPr>
            <a:lvl9pPr marL="13021056" indent="0">
              <a:buNone/>
              <a:defRPr sz="56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8089" y="8917951"/>
            <a:ext cx="18413568" cy="13116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035076" y="5984862"/>
            <a:ext cx="18504251" cy="2933089"/>
          </a:xfrm>
        </p:spPr>
        <p:txBody>
          <a:bodyPr anchor="b"/>
          <a:lstStyle>
            <a:lvl1pPr marL="0" indent="0">
              <a:buNone/>
              <a:defRPr sz="8544" b="1"/>
            </a:lvl1pPr>
            <a:lvl2pPr marL="1627632" indent="0">
              <a:buNone/>
              <a:defRPr sz="7120" b="1"/>
            </a:lvl2pPr>
            <a:lvl3pPr marL="3255264" indent="0">
              <a:buNone/>
              <a:defRPr sz="6408" b="1"/>
            </a:lvl3pPr>
            <a:lvl4pPr marL="4882896" indent="0">
              <a:buNone/>
              <a:defRPr sz="5696" b="1"/>
            </a:lvl4pPr>
            <a:lvl5pPr marL="6510528" indent="0">
              <a:buNone/>
              <a:defRPr sz="5696" b="1"/>
            </a:lvl5pPr>
            <a:lvl6pPr marL="8138160" indent="0">
              <a:buNone/>
              <a:defRPr sz="5696" b="1"/>
            </a:lvl6pPr>
            <a:lvl7pPr marL="9765792" indent="0">
              <a:buNone/>
              <a:defRPr sz="5696" b="1"/>
            </a:lvl7pPr>
            <a:lvl8pPr marL="11393424" indent="0">
              <a:buNone/>
              <a:defRPr sz="5696" b="1"/>
            </a:lvl8pPr>
            <a:lvl9pPr marL="13021056" indent="0">
              <a:buNone/>
              <a:defRPr sz="56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035076" y="8917951"/>
            <a:ext cx="18504251" cy="13116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6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89" y="1627611"/>
            <a:ext cx="14038291" cy="5696638"/>
          </a:xfrm>
        </p:spPr>
        <p:txBody>
          <a:bodyPr anchor="b"/>
          <a:lstStyle>
            <a:lvl1pPr>
              <a:defRPr sz="113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4251" y="3515189"/>
            <a:ext cx="22035075" cy="17349880"/>
          </a:xfrm>
        </p:spPr>
        <p:txBody>
          <a:bodyPr/>
          <a:lstStyle>
            <a:lvl1pPr>
              <a:defRPr sz="11392"/>
            </a:lvl1pPr>
            <a:lvl2pPr>
              <a:defRPr sz="9968"/>
            </a:lvl2pPr>
            <a:lvl3pPr>
              <a:defRPr sz="8544"/>
            </a:lvl3pPr>
            <a:lvl4pPr>
              <a:defRPr sz="7120"/>
            </a:lvl4pPr>
            <a:lvl5pPr>
              <a:defRPr sz="7120"/>
            </a:lvl5pPr>
            <a:lvl6pPr>
              <a:defRPr sz="7120"/>
            </a:lvl6pPr>
            <a:lvl7pPr>
              <a:defRPr sz="7120"/>
            </a:lvl7pPr>
            <a:lvl8pPr>
              <a:defRPr sz="7120"/>
            </a:lvl8pPr>
            <a:lvl9pPr>
              <a:defRPr sz="71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8089" y="7324249"/>
            <a:ext cx="14038291" cy="13569077"/>
          </a:xfrm>
        </p:spPr>
        <p:txBody>
          <a:bodyPr/>
          <a:lstStyle>
            <a:lvl1pPr marL="0" indent="0">
              <a:buNone/>
              <a:defRPr sz="5696"/>
            </a:lvl1pPr>
            <a:lvl2pPr marL="1627632" indent="0">
              <a:buNone/>
              <a:defRPr sz="4984"/>
            </a:lvl2pPr>
            <a:lvl3pPr marL="3255264" indent="0">
              <a:buNone/>
              <a:defRPr sz="4272"/>
            </a:lvl3pPr>
            <a:lvl4pPr marL="4882896" indent="0">
              <a:buNone/>
              <a:defRPr sz="3560"/>
            </a:lvl4pPr>
            <a:lvl5pPr marL="6510528" indent="0">
              <a:buNone/>
              <a:defRPr sz="3560"/>
            </a:lvl5pPr>
            <a:lvl6pPr marL="8138160" indent="0">
              <a:buNone/>
              <a:defRPr sz="3560"/>
            </a:lvl6pPr>
            <a:lvl7pPr marL="9765792" indent="0">
              <a:buNone/>
              <a:defRPr sz="3560"/>
            </a:lvl7pPr>
            <a:lvl8pPr marL="11393424" indent="0">
              <a:buNone/>
              <a:defRPr sz="3560"/>
            </a:lvl8pPr>
            <a:lvl9pPr marL="13021056" indent="0">
              <a:buNone/>
              <a:defRPr sz="35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0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89" y="1627611"/>
            <a:ext cx="14038291" cy="5696638"/>
          </a:xfrm>
        </p:spPr>
        <p:txBody>
          <a:bodyPr anchor="b"/>
          <a:lstStyle>
            <a:lvl1pPr>
              <a:defRPr sz="113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504251" y="3515189"/>
            <a:ext cx="22035075" cy="17349880"/>
          </a:xfrm>
        </p:spPr>
        <p:txBody>
          <a:bodyPr/>
          <a:lstStyle>
            <a:lvl1pPr marL="0" indent="0">
              <a:buNone/>
              <a:defRPr sz="11392"/>
            </a:lvl1pPr>
            <a:lvl2pPr marL="1627632" indent="0">
              <a:buNone/>
              <a:defRPr sz="9968"/>
            </a:lvl2pPr>
            <a:lvl3pPr marL="3255264" indent="0">
              <a:buNone/>
              <a:defRPr sz="8544"/>
            </a:lvl3pPr>
            <a:lvl4pPr marL="4882896" indent="0">
              <a:buNone/>
              <a:defRPr sz="7120"/>
            </a:lvl4pPr>
            <a:lvl5pPr marL="6510528" indent="0">
              <a:buNone/>
              <a:defRPr sz="7120"/>
            </a:lvl5pPr>
            <a:lvl6pPr marL="8138160" indent="0">
              <a:buNone/>
              <a:defRPr sz="7120"/>
            </a:lvl6pPr>
            <a:lvl7pPr marL="9765792" indent="0">
              <a:buNone/>
              <a:defRPr sz="7120"/>
            </a:lvl7pPr>
            <a:lvl8pPr marL="11393424" indent="0">
              <a:buNone/>
              <a:defRPr sz="7120"/>
            </a:lvl8pPr>
            <a:lvl9pPr marL="13021056" indent="0">
              <a:buNone/>
              <a:defRPr sz="712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8089" y="7324249"/>
            <a:ext cx="14038291" cy="13569077"/>
          </a:xfrm>
        </p:spPr>
        <p:txBody>
          <a:bodyPr/>
          <a:lstStyle>
            <a:lvl1pPr marL="0" indent="0">
              <a:buNone/>
              <a:defRPr sz="5696"/>
            </a:lvl1pPr>
            <a:lvl2pPr marL="1627632" indent="0">
              <a:buNone/>
              <a:defRPr sz="4984"/>
            </a:lvl2pPr>
            <a:lvl3pPr marL="3255264" indent="0">
              <a:buNone/>
              <a:defRPr sz="4272"/>
            </a:lvl3pPr>
            <a:lvl4pPr marL="4882896" indent="0">
              <a:buNone/>
              <a:defRPr sz="3560"/>
            </a:lvl4pPr>
            <a:lvl5pPr marL="6510528" indent="0">
              <a:buNone/>
              <a:defRPr sz="3560"/>
            </a:lvl5pPr>
            <a:lvl6pPr marL="8138160" indent="0">
              <a:buNone/>
              <a:defRPr sz="3560"/>
            </a:lvl6pPr>
            <a:lvl7pPr marL="9765792" indent="0">
              <a:buNone/>
              <a:defRPr sz="3560"/>
            </a:lvl7pPr>
            <a:lvl8pPr marL="11393424" indent="0">
              <a:buNone/>
              <a:defRPr sz="3560"/>
            </a:lvl8pPr>
            <a:lvl9pPr marL="13021056" indent="0">
              <a:buNone/>
              <a:defRPr sz="35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0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2418" y="1299830"/>
            <a:ext cx="37541240" cy="471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2418" y="6499141"/>
            <a:ext cx="37541240" cy="1549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92418" y="22628314"/>
            <a:ext cx="9793367" cy="1299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5BFE5-32FC-43EE-B228-023E40A467C7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18013" y="22628314"/>
            <a:ext cx="14690050" cy="1299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740290" y="22628314"/>
            <a:ext cx="9793367" cy="1299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2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3255264" rtl="0" eaLnBrk="1" latinLnBrk="0" hangingPunct="1">
        <a:lnSpc>
          <a:spcPct val="90000"/>
        </a:lnSpc>
        <a:spcBef>
          <a:spcPct val="0"/>
        </a:spcBef>
        <a:buNone/>
        <a:defRPr sz="156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3816" indent="-813816" algn="l" defTabSz="3255264" rtl="0" eaLnBrk="1" latinLnBrk="0" hangingPunct="1">
        <a:lnSpc>
          <a:spcPct val="90000"/>
        </a:lnSpc>
        <a:spcBef>
          <a:spcPts val="3560"/>
        </a:spcBef>
        <a:buFont typeface="Arial" panose="020B0604020202020204" pitchFamily="34" charset="0"/>
        <a:buChar char="•"/>
        <a:defRPr sz="9968" kern="1200">
          <a:solidFill>
            <a:schemeClr val="tx1"/>
          </a:solidFill>
          <a:latin typeface="+mn-lt"/>
          <a:ea typeface="+mn-ea"/>
          <a:cs typeface="+mn-cs"/>
        </a:defRPr>
      </a:lvl1pPr>
      <a:lvl2pPr marL="2441448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8544" kern="1200">
          <a:solidFill>
            <a:schemeClr val="tx1"/>
          </a:solidFill>
          <a:latin typeface="+mn-lt"/>
          <a:ea typeface="+mn-ea"/>
          <a:cs typeface="+mn-cs"/>
        </a:defRPr>
      </a:lvl2pPr>
      <a:lvl3pPr marL="4069080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7120" kern="1200">
          <a:solidFill>
            <a:schemeClr val="tx1"/>
          </a:solidFill>
          <a:latin typeface="+mn-lt"/>
          <a:ea typeface="+mn-ea"/>
          <a:cs typeface="+mn-cs"/>
        </a:defRPr>
      </a:lvl3pPr>
      <a:lvl4pPr marL="5696712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4pPr>
      <a:lvl5pPr marL="7324344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5pPr>
      <a:lvl6pPr marL="8951976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6pPr>
      <a:lvl7pPr marL="10579608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7pPr>
      <a:lvl8pPr marL="12207240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8pPr>
      <a:lvl9pPr marL="13834872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1pPr>
      <a:lvl2pPr marL="1627632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2pPr>
      <a:lvl3pPr marL="3255264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3pPr>
      <a:lvl4pPr marL="4882896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4pPr>
      <a:lvl5pPr marL="6510528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5pPr>
      <a:lvl6pPr marL="8138160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6pPr>
      <a:lvl7pPr marL="9765792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7pPr>
      <a:lvl8pPr marL="11393424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8pPr>
      <a:lvl9pPr marL="13021056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>
            <a:extLst>
              <a:ext uri="{FF2B5EF4-FFF2-40B4-BE49-F238E27FC236}">
                <a16:creationId xmlns:a16="http://schemas.microsoft.com/office/drawing/2014/main" id="{EC64E6EF-A122-0F49-ADF9-8FEE45260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85" y="4300390"/>
            <a:ext cx="22399936" cy="12834104"/>
          </a:xfrm>
          <a:prstGeom prst="roundRect">
            <a:avLst>
              <a:gd name="adj" fmla="val 4033"/>
            </a:avLst>
          </a:prstGeom>
          <a:noFill/>
          <a:ln w="25400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tIns="182880" rIns="182880" bIns="182880" anchor="t" anchorCtr="0">
            <a:spAutoFit/>
          </a:bodyPr>
          <a:lstStyle/>
          <a:p>
            <a:pPr algn="justLow">
              <a:defRPr/>
            </a:pPr>
            <a:r>
              <a:rPr lang="en-US" sz="5400" b="1" dirty="0">
                <a:cs typeface="B Titr" panose="00000700000000000000" pitchFamily="2" charset="-78"/>
              </a:rPr>
              <a:t>Introduction :</a:t>
            </a:r>
            <a:endParaRPr lang="fa-IR" sz="5400" b="1" dirty="0">
              <a:cs typeface="B Nazanin" panose="00000400000000000000" pitchFamily="2" charset="-78"/>
            </a:endParaRPr>
          </a:p>
          <a:p>
            <a:endParaRPr lang="en-US" sz="3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</a:p>
          <a:p>
            <a:endParaRPr lang="en-US" sz="3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4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0AB042-2F62-CD42-BE8F-61BE74EFCA0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7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253" y="5794243"/>
            <a:ext cx="19873751" cy="14528397"/>
          </a:xfrm>
          <a:prstGeom prst="rect">
            <a:avLst/>
          </a:prstGeom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id="{D69B97A4-B594-8845-BCEC-8275A0B62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85" y="17458191"/>
            <a:ext cx="22399936" cy="4443591"/>
          </a:xfrm>
          <a:prstGeom prst="roundRect">
            <a:avLst>
              <a:gd name="adj" fmla="val 12368"/>
            </a:avLst>
          </a:prstGeom>
          <a:noFill/>
          <a:ln w="25400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tIns="182880" rIns="182880" bIns="182880" anchor="t" anchorCtr="0">
            <a:spAutoFit/>
          </a:bodyPr>
          <a:lstStyle/>
          <a:p>
            <a:pPr algn="justLow">
              <a:defRPr/>
            </a:pPr>
            <a:r>
              <a:rPr lang="en-US" sz="5400" b="1" dirty="0">
                <a:cs typeface="B Titr" panose="00000700000000000000" pitchFamily="2" charset="-78"/>
              </a:rPr>
              <a:t>Methods:</a:t>
            </a:r>
          </a:p>
          <a:p>
            <a:pPr algn="justLow">
              <a:defRPr/>
            </a:pPr>
            <a:endParaRPr lang="en-US" sz="5000" b="1" dirty="0">
              <a:cs typeface="B Titr" panose="00000700000000000000" pitchFamily="2" charset="-78"/>
            </a:endParaRPr>
          </a:p>
          <a:p>
            <a:pPr algn="justLow">
              <a:defRPr/>
            </a:pPr>
            <a:endParaRPr lang="en-US" sz="5000" b="1" dirty="0">
              <a:cs typeface="B Titr" panose="00000700000000000000" pitchFamily="2" charset="-78"/>
            </a:endParaRPr>
          </a:p>
          <a:p>
            <a:pPr algn="justLow">
              <a:defRPr/>
            </a:pPr>
            <a:endParaRPr lang="en-US" sz="5000" b="1" dirty="0">
              <a:cs typeface="B Titr" panose="00000700000000000000" pitchFamily="2" charset="-78"/>
            </a:endParaRPr>
          </a:p>
          <a:p>
            <a:pPr algn="justLow">
              <a:defRPr/>
            </a:pPr>
            <a:endParaRPr lang="en-US" sz="5000" b="1" dirty="0">
              <a:cs typeface="B Titr" panose="00000700000000000000" pitchFamily="2" charset="-78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92EDE2A0-8B10-3E46-87FE-3756FC392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7000" y="4300390"/>
            <a:ext cx="20295790" cy="12643306"/>
          </a:xfrm>
          <a:prstGeom prst="roundRect">
            <a:avLst>
              <a:gd name="adj" fmla="val 3779"/>
            </a:avLst>
          </a:prstGeom>
          <a:noFill/>
          <a:ln w="25400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tIns="182880" rIns="182880" bIns="182880" anchor="t" anchorCtr="0">
            <a:spAutoFit/>
          </a:bodyPr>
          <a:lstStyle/>
          <a:p>
            <a:pPr algn="justLow">
              <a:defRPr/>
            </a:pPr>
            <a:r>
              <a:rPr lang="en-US" sz="5400" b="1" dirty="0">
                <a:cs typeface="Arial" panose="020B0604020202020204" pitchFamily="34" charset="0"/>
              </a:rPr>
              <a:t>Result</a:t>
            </a:r>
            <a:r>
              <a:rPr lang="en-US" sz="5400" b="1" dirty="0">
                <a:cs typeface="B Titr" panose="00000700000000000000" pitchFamily="2" charset="-78"/>
              </a:rPr>
              <a:t>:</a:t>
            </a:r>
          </a:p>
          <a:p>
            <a:pPr algn="justLow">
              <a:defRPr/>
            </a:pPr>
            <a:endParaRPr lang="en-US" sz="5400" b="1" dirty="0">
              <a:cs typeface="B Titr" panose="00000700000000000000" pitchFamily="2" charset="-78"/>
            </a:endParaRPr>
          </a:p>
          <a:p>
            <a:pPr algn="justLow">
              <a:defRPr/>
            </a:pPr>
            <a:endParaRPr lang="en-US" sz="5400" b="1" dirty="0">
              <a:cs typeface="B Titr" panose="00000700000000000000" pitchFamily="2" charset="-78"/>
            </a:endParaRPr>
          </a:p>
          <a:p>
            <a:pPr algn="justLow">
              <a:defRPr/>
            </a:pPr>
            <a:endParaRPr lang="en-US" sz="5000" b="1" dirty="0">
              <a:cs typeface="B Titr" panose="00000700000000000000" pitchFamily="2" charset="-78"/>
            </a:endParaRPr>
          </a:p>
          <a:p>
            <a:pPr algn="justLow">
              <a:defRPr/>
            </a:pPr>
            <a:endParaRPr lang="en-US" sz="5000" b="1" dirty="0">
              <a:cs typeface="B Titr" panose="00000700000000000000" pitchFamily="2" charset="-78"/>
            </a:endParaRPr>
          </a:p>
          <a:p>
            <a:pPr algn="justLow">
              <a:defRPr/>
            </a:pPr>
            <a:endParaRPr lang="en-US" sz="5000" b="1" dirty="0">
              <a:cs typeface="B Titr" panose="00000700000000000000" pitchFamily="2" charset="-78"/>
            </a:endParaRPr>
          </a:p>
          <a:p>
            <a:pPr algn="justLow">
              <a:defRPr/>
            </a:pPr>
            <a:endParaRPr lang="en-US" sz="5000" b="1" dirty="0">
              <a:cs typeface="B Titr" panose="00000700000000000000" pitchFamily="2" charset="-78"/>
            </a:endParaRPr>
          </a:p>
          <a:p>
            <a:pPr algn="justLow">
              <a:defRPr/>
            </a:pPr>
            <a:endParaRPr lang="en-US" sz="5000" b="1" dirty="0">
              <a:cs typeface="B Titr" panose="00000700000000000000" pitchFamily="2" charset="-78"/>
            </a:endParaRPr>
          </a:p>
          <a:p>
            <a:pPr algn="justLow">
              <a:defRPr/>
            </a:pPr>
            <a:endParaRPr lang="en-US" sz="5000" b="1" dirty="0">
              <a:cs typeface="B Titr" panose="00000700000000000000" pitchFamily="2" charset="-78"/>
            </a:endParaRPr>
          </a:p>
          <a:p>
            <a:pPr algn="justLow">
              <a:defRPr/>
            </a:pPr>
            <a:endParaRPr lang="en-US" sz="5000" b="1" dirty="0">
              <a:cs typeface="B Titr" panose="00000700000000000000" pitchFamily="2" charset="-78"/>
            </a:endParaRPr>
          </a:p>
          <a:p>
            <a:pPr algn="justLow">
              <a:defRPr/>
            </a:pPr>
            <a:endParaRPr lang="en-US" sz="2000" b="1" dirty="0">
              <a:cs typeface="B Titr" panose="00000700000000000000" pitchFamily="2" charset="-78"/>
            </a:endParaRPr>
          </a:p>
          <a:p>
            <a:pPr algn="justLow">
              <a:defRPr/>
            </a:pPr>
            <a:endParaRPr lang="en-US" sz="1600" b="1" dirty="0">
              <a:cs typeface="B Titr" panose="00000700000000000000" pitchFamily="2" charset="-78"/>
            </a:endParaRPr>
          </a:p>
          <a:p>
            <a:pPr algn="justLow">
              <a:defRPr/>
            </a:pPr>
            <a:endParaRPr lang="en-US" sz="1600" b="1" dirty="0">
              <a:cs typeface="B Titr" panose="00000700000000000000" pitchFamily="2" charset="-78"/>
            </a:endParaRPr>
          </a:p>
          <a:p>
            <a:pPr algn="justLow">
              <a:defRPr/>
            </a:pPr>
            <a:endParaRPr lang="fa-IR" sz="1600" b="1" dirty="0">
              <a:cs typeface="B Nazanin" panose="00000400000000000000" pitchFamily="2" charset="-78"/>
            </a:endParaRPr>
          </a:p>
          <a:p>
            <a:endParaRPr lang="en-US" sz="3600" dirty="0">
              <a:cs typeface="B Nazanin" panose="00000400000000000000" pitchFamily="2" charset="-78"/>
            </a:endParaRPr>
          </a:p>
          <a:p>
            <a:endParaRPr lang="en-US" sz="3600" dirty="0">
              <a:cs typeface="B Nazanin" panose="00000400000000000000" pitchFamily="2" charset="-78"/>
            </a:endParaRPr>
          </a:p>
          <a:p>
            <a:endParaRPr lang="fa-IR" sz="1400" dirty="0">
              <a:cs typeface="B Nazanin" panose="00000400000000000000" pitchFamily="2" charset="-78"/>
            </a:endParaRPr>
          </a:p>
          <a:p>
            <a:endParaRPr lang="fa-IR" sz="1400" dirty="0">
              <a:cs typeface="B Nazanin" panose="00000400000000000000" pitchFamily="2" charset="-78"/>
            </a:endParaRPr>
          </a:p>
          <a:p>
            <a:endParaRPr lang="en-US" sz="1400" dirty="0">
              <a:cs typeface="B Nazanin" panose="00000400000000000000" pitchFamily="2" charset="-78"/>
            </a:endParaRPr>
          </a:p>
          <a:p>
            <a:endParaRPr lang="en-US" sz="1400" dirty="0">
              <a:cs typeface="B Nazanin" panose="00000400000000000000" pitchFamily="2" charset="-78"/>
            </a:endParaRPr>
          </a:p>
          <a:p>
            <a:endParaRPr lang="en-US" sz="1400" dirty="0">
              <a:cs typeface="B Nazanin" panose="00000400000000000000" pitchFamily="2" charset="-78"/>
            </a:endParaRPr>
          </a:p>
          <a:p>
            <a:endParaRPr lang="en-US" sz="1400" dirty="0">
              <a:cs typeface="B Nazanin" panose="00000400000000000000" pitchFamily="2" charset="-78"/>
            </a:endParaRPr>
          </a:p>
          <a:p>
            <a:endParaRPr lang="fa-IR" sz="1400" dirty="0">
              <a:cs typeface="B Nazanin" panose="00000400000000000000" pitchFamily="2" charset="-78"/>
            </a:endParaRPr>
          </a:p>
          <a:p>
            <a:endParaRPr lang="en-US" sz="800" dirty="0">
              <a:cs typeface="B Nazanin" panose="00000400000000000000" pitchFamily="2" charset="-78"/>
            </a:endParaRPr>
          </a:p>
          <a:p>
            <a:endParaRPr lang="en-US" sz="800" dirty="0">
              <a:cs typeface="B Nazanin" panose="00000400000000000000" pitchFamily="2" charset="-78"/>
            </a:endParaRPr>
          </a:p>
          <a:p>
            <a:endParaRPr lang="en-US" sz="800" dirty="0">
              <a:cs typeface="B Nazanin" panose="00000400000000000000" pitchFamily="2" charset="-78"/>
            </a:endParaRPr>
          </a:p>
          <a:p>
            <a:endParaRPr lang="en-US" sz="800" dirty="0">
              <a:cs typeface="B Nazanin" panose="00000400000000000000" pitchFamily="2" charset="-78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8C207316-4FAF-3A4D-8085-5C6E6EA54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7000" y="17240282"/>
            <a:ext cx="20295790" cy="4699337"/>
          </a:xfrm>
          <a:prstGeom prst="roundRect">
            <a:avLst>
              <a:gd name="adj" fmla="val 10384"/>
            </a:avLst>
          </a:prstGeom>
          <a:noFill/>
          <a:ln w="25400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tIns="182880" rIns="182880" bIns="182880" anchor="t" anchorCtr="0">
            <a:spAutoFit/>
          </a:bodyPr>
          <a:lstStyle/>
          <a:p>
            <a:pPr algn="justLow">
              <a:defRPr/>
            </a:pPr>
            <a:r>
              <a:rPr lang="en-US" sz="5400" b="1" dirty="0">
                <a:cs typeface="Arial" panose="020B0604020202020204" pitchFamily="34" charset="0"/>
              </a:rPr>
              <a:t>Discussion &amp; Conclusion</a:t>
            </a:r>
            <a:r>
              <a:rPr lang="en-US" sz="5400" b="1" dirty="0">
                <a:cs typeface="B Titr" panose="00000700000000000000" pitchFamily="2" charset="-78"/>
              </a:rPr>
              <a:t>:</a:t>
            </a:r>
            <a:endParaRPr lang="fa-IR" sz="5400" b="1" dirty="0">
              <a:cs typeface="B Titr" panose="00000700000000000000" pitchFamily="2" charset="-78"/>
            </a:endParaRPr>
          </a:p>
          <a:p>
            <a:endParaRPr lang="en-US" sz="3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utoShape 4">
            <a:extLst>
              <a:ext uri="{FF2B5EF4-FFF2-40B4-BE49-F238E27FC236}">
                <a16:creationId xmlns:a16="http://schemas.microsoft.com/office/drawing/2014/main" id="{BABFDC19-9257-724C-A6F7-D84E85141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85" y="22113080"/>
            <a:ext cx="42959505" cy="2173843"/>
          </a:xfrm>
          <a:prstGeom prst="roundRect">
            <a:avLst>
              <a:gd name="adj" fmla="val 17973"/>
            </a:avLst>
          </a:prstGeom>
          <a:noFill/>
          <a:ln w="25400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tIns="182880" rIns="182880" bIns="182880" anchor="t" anchorCtr="0">
            <a:spAutoFit/>
          </a:bodyPr>
          <a:lstStyle/>
          <a:p>
            <a:pPr>
              <a:defRPr/>
            </a:pPr>
            <a:r>
              <a:rPr lang="en-US" sz="3600" b="1" dirty="0">
                <a:cs typeface="Arial" panose="020B0604020202020204" pitchFamily="34" charset="0"/>
              </a:rPr>
              <a:t>References:</a:t>
            </a:r>
          </a:p>
          <a:p>
            <a:pPr>
              <a:defRPr/>
            </a:pPr>
            <a:endParaRPr lang="en-US" sz="2000" b="1" dirty="0">
              <a:cs typeface="Arial" panose="020B0604020202020204" pitchFamily="34" charset="0"/>
            </a:endParaRPr>
          </a:p>
          <a:p>
            <a:pPr>
              <a:defRPr/>
            </a:pPr>
            <a:endParaRPr lang="en-US" sz="2000" b="1" dirty="0">
              <a:cs typeface="Arial" panose="020B0604020202020204" pitchFamily="34" charset="0"/>
            </a:endParaRPr>
          </a:p>
          <a:p>
            <a:pPr>
              <a:defRPr/>
            </a:pPr>
            <a:endParaRPr lang="en-US" sz="2000" b="1" dirty="0">
              <a:cs typeface="Arial" panose="020B0604020202020204" pitchFamily="34" charset="0"/>
            </a:endParaRPr>
          </a:p>
          <a:p>
            <a:pPr>
              <a:defRPr/>
            </a:pPr>
            <a:endParaRPr lang="en-US" sz="1200" b="1" dirty="0">
              <a:cs typeface="Arial" panose="020B0604020202020204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DFAC081-D182-DE44-9EB4-E45FE7666E78}"/>
              </a:ext>
            </a:extLst>
          </p:cNvPr>
          <p:cNvSpPr/>
          <p:nvPr/>
        </p:nvSpPr>
        <p:spPr>
          <a:xfrm>
            <a:off x="4463995" y="282823"/>
            <a:ext cx="34696180" cy="3720981"/>
          </a:xfrm>
          <a:prstGeom prst="roundRect">
            <a:avLst/>
          </a:prstGeom>
          <a:gradFill flip="none" rotWithShape="1">
            <a:gsLst>
              <a:gs pos="6000">
                <a:schemeClr val="accent5">
                  <a:lumMod val="7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C1062D2-955E-9646-B323-68647DE759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89" y="239010"/>
            <a:ext cx="7712450" cy="3720980"/>
          </a:xfrm>
          <a:prstGeom prst="rect">
            <a:avLst/>
          </a:prstGeom>
        </p:spPr>
      </p:pic>
      <p:sp>
        <p:nvSpPr>
          <p:cNvPr id="2" name="Text Box 1059">
            <a:extLst>
              <a:ext uri="{FF2B5EF4-FFF2-40B4-BE49-F238E27FC236}">
                <a16:creationId xmlns:a16="http://schemas.microsoft.com/office/drawing/2014/main" id="{3A52AC9A-C8E3-9148-945E-64D3F2143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149" y="789069"/>
            <a:ext cx="27721775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tIns="182880" rIns="182880" bIns="18288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effectLst/>
                <a:latin typeface="+mn-lt"/>
                <a:ea typeface="Helvita"/>
                <a:cs typeface="Times New Roman" panose="02020603050405020304" pitchFamily="18" charset="0"/>
              </a:rPr>
              <a:t>Title</a:t>
            </a:r>
            <a:endParaRPr lang="en-US" sz="6600" b="1" dirty="0">
              <a:latin typeface="+mn-lt"/>
            </a:endParaRPr>
          </a:p>
          <a:p>
            <a:pPr algn="ctr"/>
            <a:r>
              <a:rPr lang="en-US" sz="4400" b="1" dirty="0"/>
              <a:t>Name</a:t>
            </a:r>
            <a:r>
              <a:rPr lang="en-US" sz="4400" b="1" baseline="30000" dirty="0"/>
              <a:t>1</a:t>
            </a:r>
            <a:r>
              <a:rPr lang="en-US" sz="4400" b="1" dirty="0"/>
              <a:t>,</a:t>
            </a:r>
            <a:r>
              <a:rPr lang="en-US" sz="4400" b="1" baseline="30000" dirty="0"/>
              <a:t> </a:t>
            </a:r>
            <a:r>
              <a:rPr lang="en-US" sz="4400" b="1" dirty="0"/>
              <a:t>Name</a:t>
            </a:r>
            <a:r>
              <a:rPr lang="en-US" sz="4400" b="1" baseline="30000" dirty="0"/>
              <a:t>2,……</a:t>
            </a:r>
            <a:endParaRPr lang="en-US" sz="4400" dirty="0"/>
          </a:p>
          <a:p>
            <a:pPr algn="ctr"/>
            <a:r>
              <a:rPr lang="en-US" sz="3600" i="1" baseline="30000" dirty="0"/>
              <a:t>1</a:t>
            </a:r>
            <a:r>
              <a:rPr lang="en-US" sz="3600" i="1" dirty="0"/>
              <a:t>Afiliation, </a:t>
            </a:r>
            <a:r>
              <a:rPr lang="en-US" sz="3600" i="1" baseline="30000" dirty="0"/>
              <a:t>2</a:t>
            </a:r>
            <a:r>
              <a:rPr lang="en-US" sz="3600" i="1" dirty="0"/>
              <a:t>Afiliation, </a:t>
            </a:r>
            <a:r>
              <a:rPr lang="en-US" sz="3600" i="1" baseline="30000" dirty="0"/>
              <a:t>3</a:t>
            </a:r>
            <a:r>
              <a:rPr lang="en-US" sz="3600" i="1" dirty="0"/>
              <a:t>Afiliation,…….</a:t>
            </a:r>
            <a:endParaRPr lang="en-US" sz="3600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DFEC9DF7-47B4-184A-842E-4CEBE3E648B9}"/>
              </a:ext>
            </a:extLst>
          </p:cNvPr>
          <p:cNvSpPr/>
          <p:nvPr/>
        </p:nvSpPr>
        <p:spPr>
          <a:xfrm>
            <a:off x="983999" y="282823"/>
            <a:ext cx="3110922" cy="3677167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3085460" rtl="0" eaLnBrk="1" latinLnBrk="0" hangingPunct="1"/>
            <a:endParaRPr lang="en-US" sz="54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5EFE06-C9CC-874F-8942-8B366C9E357C}"/>
              </a:ext>
            </a:extLst>
          </p:cNvPr>
          <p:cNvSpPr txBox="1"/>
          <p:nvPr/>
        </p:nvSpPr>
        <p:spPr>
          <a:xfrm>
            <a:off x="1432586" y="1681648"/>
            <a:ext cx="2370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+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F79AD6-D37A-B647-A088-6C65B350A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937" y="418690"/>
            <a:ext cx="7712450" cy="335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55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7166</TotalTime>
  <Words>27</Words>
  <Application>Microsoft Office PowerPoint</Application>
  <PresentationFormat>Custom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184</cp:revision>
  <dcterms:created xsi:type="dcterms:W3CDTF">2018-04-09T07:28:08Z</dcterms:created>
  <dcterms:modified xsi:type="dcterms:W3CDTF">2023-05-11T20:12:47Z</dcterms:modified>
</cp:coreProperties>
</file>