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notesMasterIdLst>
    <p:notesMasterId r:id="rId3"/>
  </p:notesMasterIdLst>
  <p:sldIdLst>
    <p:sldId id="259" r:id="rId2"/>
  </p:sldIdLst>
  <p:sldSz cx="43526075" cy="2441416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690" userDrawn="1">
          <p15:clr>
            <a:srgbClr val="A4A3A4"/>
          </p15:clr>
        </p15:guide>
        <p15:guide id="2" pos="137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066"/>
    <p:restoredTop sz="95940" autoAdjust="0"/>
  </p:normalViewPr>
  <p:slideViewPr>
    <p:cSldViewPr snapToGrid="0">
      <p:cViewPr varScale="1">
        <p:scale>
          <a:sx n="24" d="100"/>
          <a:sy n="24" d="100"/>
        </p:scale>
        <p:origin x="926" y="115"/>
      </p:cViewPr>
      <p:guideLst>
        <p:guide orient="horz" pos="7690"/>
        <p:guide pos="137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962FE-B1D9-C44C-9CF7-7A66C2E64482}" type="datetimeFigureOut">
              <a:rPr lang="en-US" smtClean="0"/>
              <a:t>5/12/2023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08250" y="857250"/>
            <a:ext cx="41275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81818-6C24-0F44-A0EB-F626795CB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0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4177FD-A4CE-A4DA-7CD8-FB339A574F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40760" y="3995560"/>
            <a:ext cx="32644556" cy="8499746"/>
          </a:xfrm>
        </p:spPr>
        <p:txBody>
          <a:bodyPr anchor="b"/>
          <a:lstStyle>
            <a:lvl1pPr algn="ctr"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015616B-9149-E498-2C3A-F3A8FAA357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0760" y="12823089"/>
            <a:ext cx="32644556" cy="5894436"/>
          </a:xfrm>
        </p:spPr>
        <p:txBody>
          <a:bodyPr/>
          <a:lstStyle>
            <a:lvl1pPr marL="0" indent="0" algn="ctr">
              <a:buNone/>
              <a:defRPr sz="8544"/>
            </a:lvl1pPr>
            <a:lvl2pPr marL="1627632" indent="0" algn="ctr">
              <a:buNone/>
              <a:defRPr sz="7120"/>
            </a:lvl2pPr>
            <a:lvl3pPr marL="3255264" indent="0" algn="ctr">
              <a:buNone/>
              <a:defRPr sz="6408"/>
            </a:lvl3pPr>
            <a:lvl4pPr marL="4882896" indent="0" algn="ctr">
              <a:buNone/>
              <a:defRPr sz="5696"/>
            </a:lvl4pPr>
            <a:lvl5pPr marL="6510528" indent="0" algn="ctr">
              <a:buNone/>
              <a:defRPr sz="5696"/>
            </a:lvl5pPr>
            <a:lvl6pPr marL="8138160" indent="0" algn="ctr">
              <a:buNone/>
              <a:defRPr sz="5696"/>
            </a:lvl6pPr>
            <a:lvl7pPr marL="9765792" indent="0" algn="ctr">
              <a:buNone/>
              <a:defRPr sz="5696"/>
            </a:lvl7pPr>
            <a:lvl8pPr marL="11393424" indent="0" algn="ctr">
              <a:buNone/>
              <a:defRPr sz="5696"/>
            </a:lvl8pPr>
            <a:lvl9pPr marL="13021056" indent="0" algn="ctr">
              <a:buNone/>
              <a:defRPr sz="5696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A63E0-B19C-5CEE-D7F5-C6A01B42D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974060-5118-7F31-0FDE-48A04DB7E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BF5F2F-23F9-A01D-12CB-B038FE0EB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768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86CEB-BD5B-2D0D-C1EA-84216AD43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7E1D6C-86C6-508C-654F-0A633C37B2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21EBD-3776-F5D8-A5D1-F3A1C3919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0EF28D-5F25-BD83-3C7B-5F1B400C5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27633-A592-96F4-FD56-1F0511E71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8482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21250F-606D-8D96-256F-7A190813D24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31148347" y="1299828"/>
            <a:ext cx="9385310" cy="2068987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8C1B35-B871-1AC3-085A-7131901E6E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2992418" y="1299828"/>
            <a:ext cx="27611854" cy="20689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5C5991-815E-BE1F-7A80-E04808390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8C4C93-288B-E2B2-8B54-971D053EF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66541B-B84B-BDCA-92E7-98A1CCA25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93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1245F-9C4B-4D68-0A65-DEF0E65AB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046CC0-C3C7-86A6-83DC-BCA5D9B07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C229C6-1FC7-A6CC-779A-A6FF9322A7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936A8-737A-38D6-E693-49A1B4F6FF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F3B444-2486-CF54-0FCB-5EF9FA8B9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119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CF709-7F5D-7AE9-E816-4FF9CA5BB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69748" y="6086590"/>
            <a:ext cx="37541240" cy="10155612"/>
          </a:xfrm>
        </p:spPr>
        <p:txBody>
          <a:bodyPr anchor="b"/>
          <a:lstStyle>
            <a:lvl1pPr>
              <a:defRPr sz="2136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51A332-73E0-6BF6-16C5-A6AFE18CE0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69748" y="16338278"/>
            <a:ext cx="37541240" cy="5340596"/>
          </a:xfrm>
        </p:spPr>
        <p:txBody>
          <a:bodyPr/>
          <a:lstStyle>
            <a:lvl1pPr marL="0" indent="0">
              <a:buNone/>
              <a:defRPr sz="8544">
                <a:solidFill>
                  <a:schemeClr val="tx1">
                    <a:tint val="75000"/>
                  </a:schemeClr>
                </a:solidFill>
              </a:defRPr>
            </a:lvl1pPr>
            <a:lvl2pPr marL="1627632" indent="0">
              <a:buNone/>
              <a:defRPr sz="7120">
                <a:solidFill>
                  <a:schemeClr val="tx1">
                    <a:tint val="75000"/>
                  </a:schemeClr>
                </a:solidFill>
              </a:defRPr>
            </a:lvl2pPr>
            <a:lvl3pPr marL="3255264" indent="0">
              <a:buNone/>
              <a:defRPr sz="6408">
                <a:solidFill>
                  <a:schemeClr val="tx1">
                    <a:tint val="75000"/>
                  </a:schemeClr>
                </a:solidFill>
              </a:defRPr>
            </a:lvl3pPr>
            <a:lvl4pPr marL="488289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4pPr>
            <a:lvl5pPr marL="6510528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5pPr>
            <a:lvl6pPr marL="8138160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6pPr>
            <a:lvl7pPr marL="9765792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7pPr>
            <a:lvl8pPr marL="11393424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8pPr>
            <a:lvl9pPr marL="13021056" indent="0">
              <a:buNone/>
              <a:defRPr sz="569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BD92B1-F964-57CC-4C90-FBFB58A0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0A7E2E-0B2D-3F10-8FA8-6EA0A9495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3FD19E-0475-1B77-69B0-5C0D01D3E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35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68AB2-369D-ECFD-938D-ABD9C1706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029B4D-CAE9-6308-26B3-89FF07D547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92418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A9CF21-E47B-3A49-61FB-DD9AAE6CFB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2035075" y="6499141"/>
            <a:ext cx="18498582" cy="154905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BE9FAB-5BA6-DD5D-BAF7-6FDB650F7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7F09CF-EC46-D4E1-7F5D-2F67D98E4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4D9212-6A55-10BC-706C-EB72189C3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26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20F21-9C46-303E-48A5-B19164B0CF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87" y="1299830"/>
            <a:ext cx="37541240" cy="471894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8B6ECF-1672-B9FF-FF4C-E40573A6D3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8089" y="5984862"/>
            <a:ext cx="18413568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25A87-EAE6-2F0B-21C4-AFA120F607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98089" y="8917951"/>
            <a:ext cx="18413568" cy="1311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C79BC3-8E81-3A68-2C2E-9EBE181D67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2035076" y="5984862"/>
            <a:ext cx="18504251" cy="2933089"/>
          </a:xfrm>
        </p:spPr>
        <p:txBody>
          <a:bodyPr anchor="b"/>
          <a:lstStyle>
            <a:lvl1pPr marL="0" indent="0">
              <a:buNone/>
              <a:defRPr sz="8544" b="1"/>
            </a:lvl1pPr>
            <a:lvl2pPr marL="1627632" indent="0">
              <a:buNone/>
              <a:defRPr sz="7120" b="1"/>
            </a:lvl2pPr>
            <a:lvl3pPr marL="3255264" indent="0">
              <a:buNone/>
              <a:defRPr sz="6408" b="1"/>
            </a:lvl3pPr>
            <a:lvl4pPr marL="4882896" indent="0">
              <a:buNone/>
              <a:defRPr sz="5696" b="1"/>
            </a:lvl4pPr>
            <a:lvl5pPr marL="6510528" indent="0">
              <a:buNone/>
              <a:defRPr sz="5696" b="1"/>
            </a:lvl5pPr>
            <a:lvl6pPr marL="8138160" indent="0">
              <a:buNone/>
              <a:defRPr sz="5696" b="1"/>
            </a:lvl6pPr>
            <a:lvl7pPr marL="9765792" indent="0">
              <a:buNone/>
              <a:defRPr sz="5696" b="1"/>
            </a:lvl7pPr>
            <a:lvl8pPr marL="11393424" indent="0">
              <a:buNone/>
              <a:defRPr sz="5696" b="1"/>
            </a:lvl8pPr>
            <a:lvl9pPr marL="13021056" indent="0">
              <a:buNone/>
              <a:defRPr sz="5696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ED62DC-46E4-09B4-D4D9-C69AF6715B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22035076" y="8917951"/>
            <a:ext cx="18504251" cy="13116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0DD031D-BA04-56A6-3446-45B05D188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4E568A-E821-523C-6816-C6DB8D610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869AFC-3045-D5CB-265C-39D0317BD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812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B968-2628-2AFA-78CE-57574C7F7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F049F6-3BDF-F6DD-BDEF-648E94E1E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9C8B837-C52D-1B39-E9EB-8DFD1D93F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AD607B-14DA-4926-99FF-74AA71F87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615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049F29-E4EA-C464-C23D-700D44AD8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7F861C-6C66-3D7A-7D95-7F84A983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00D65-40E7-5777-C1FE-124EF15C2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6943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18DA4A-E7C3-33F5-7515-C22EE1DEB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C7C1FA-CA17-9DEC-A6B1-4C088B848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>
              <a:defRPr sz="11392"/>
            </a:lvl1pPr>
            <a:lvl2pPr>
              <a:defRPr sz="9968"/>
            </a:lvl2pPr>
            <a:lvl3pPr>
              <a:defRPr sz="8544"/>
            </a:lvl3pPr>
            <a:lvl4pPr>
              <a:defRPr sz="7120"/>
            </a:lvl4pPr>
            <a:lvl5pPr>
              <a:defRPr sz="7120"/>
            </a:lvl5pPr>
            <a:lvl6pPr>
              <a:defRPr sz="7120"/>
            </a:lvl6pPr>
            <a:lvl7pPr>
              <a:defRPr sz="7120"/>
            </a:lvl7pPr>
            <a:lvl8pPr>
              <a:defRPr sz="7120"/>
            </a:lvl8pPr>
            <a:lvl9pPr>
              <a:defRPr sz="71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523BBE-EACE-CDFA-2E9A-9488F09D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DF085E-0F2E-59E8-A3EA-4D4FCAB5E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97C48-1953-87B5-EC72-24E4FA269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CBB572-6EFD-D8F1-B937-9B9EF628E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1583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E83372-9E67-6BE2-4FDF-7152C13A5E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89" y="1627611"/>
            <a:ext cx="14038291" cy="5696638"/>
          </a:xfrm>
        </p:spPr>
        <p:txBody>
          <a:bodyPr anchor="b"/>
          <a:lstStyle>
            <a:lvl1pPr>
              <a:defRPr sz="11392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8D323F-ED2D-2BB2-0B1B-9A2F0ACB5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8504251" y="3515189"/>
            <a:ext cx="22035075" cy="17349880"/>
          </a:xfrm>
        </p:spPr>
        <p:txBody>
          <a:bodyPr/>
          <a:lstStyle>
            <a:lvl1pPr marL="0" indent="0">
              <a:buNone/>
              <a:defRPr sz="11392"/>
            </a:lvl1pPr>
            <a:lvl2pPr marL="1627632" indent="0">
              <a:buNone/>
              <a:defRPr sz="9968"/>
            </a:lvl2pPr>
            <a:lvl3pPr marL="3255264" indent="0">
              <a:buNone/>
              <a:defRPr sz="8544"/>
            </a:lvl3pPr>
            <a:lvl4pPr marL="4882896" indent="0">
              <a:buNone/>
              <a:defRPr sz="7120"/>
            </a:lvl4pPr>
            <a:lvl5pPr marL="6510528" indent="0">
              <a:buNone/>
              <a:defRPr sz="7120"/>
            </a:lvl5pPr>
            <a:lvl6pPr marL="8138160" indent="0">
              <a:buNone/>
              <a:defRPr sz="7120"/>
            </a:lvl6pPr>
            <a:lvl7pPr marL="9765792" indent="0">
              <a:buNone/>
              <a:defRPr sz="7120"/>
            </a:lvl7pPr>
            <a:lvl8pPr marL="11393424" indent="0">
              <a:buNone/>
              <a:defRPr sz="7120"/>
            </a:lvl8pPr>
            <a:lvl9pPr marL="13021056" indent="0">
              <a:buNone/>
              <a:defRPr sz="712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CB3917-463C-7F68-8211-C341F4FADC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98089" y="7324249"/>
            <a:ext cx="14038291" cy="13569077"/>
          </a:xfrm>
        </p:spPr>
        <p:txBody>
          <a:bodyPr/>
          <a:lstStyle>
            <a:lvl1pPr marL="0" indent="0">
              <a:buNone/>
              <a:defRPr sz="5696"/>
            </a:lvl1pPr>
            <a:lvl2pPr marL="1627632" indent="0">
              <a:buNone/>
              <a:defRPr sz="4984"/>
            </a:lvl2pPr>
            <a:lvl3pPr marL="3255264" indent="0">
              <a:buNone/>
              <a:defRPr sz="4272"/>
            </a:lvl3pPr>
            <a:lvl4pPr marL="4882896" indent="0">
              <a:buNone/>
              <a:defRPr sz="3560"/>
            </a:lvl4pPr>
            <a:lvl5pPr marL="6510528" indent="0">
              <a:buNone/>
              <a:defRPr sz="3560"/>
            </a:lvl5pPr>
            <a:lvl6pPr marL="8138160" indent="0">
              <a:buNone/>
              <a:defRPr sz="3560"/>
            </a:lvl6pPr>
            <a:lvl7pPr marL="9765792" indent="0">
              <a:buNone/>
              <a:defRPr sz="3560"/>
            </a:lvl7pPr>
            <a:lvl8pPr marL="11393424" indent="0">
              <a:buNone/>
              <a:defRPr sz="3560"/>
            </a:lvl8pPr>
            <a:lvl9pPr marL="13021056" indent="0">
              <a:buNone/>
              <a:defRPr sz="356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D7EBA-32C9-69BE-2786-0841E27403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98E58E-295D-7E27-D10E-5738297CC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AF94FF-7975-C59C-CF9E-5670825ED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33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991460-7727-9E99-1BD4-C1A558B91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2418" y="1299830"/>
            <a:ext cx="37541240" cy="471894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755E19-4D6B-3A7A-8359-819DA92EE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992418" y="6499141"/>
            <a:ext cx="37541240" cy="154905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B694C2-6431-BE3B-7CE0-6E94E3D5ED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418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5BFE5-32FC-43EE-B228-023E40A467C7}" type="datetimeFigureOut">
              <a:rPr lang="en-US" smtClean="0"/>
              <a:pPr/>
              <a:t>5/12/2023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65FD4A-3CD1-E0F3-81E7-7A60358BA4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18013" y="22628314"/>
            <a:ext cx="14690050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A54D4-1F40-6233-4C18-7EBBF46199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740290" y="22628314"/>
            <a:ext cx="9793367" cy="12998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7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5AF50-7BCD-40EB-8061-BE4145ED46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24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3255264" rtl="0" eaLnBrk="1" latinLnBrk="0" hangingPunct="1">
        <a:lnSpc>
          <a:spcPct val="90000"/>
        </a:lnSpc>
        <a:spcBef>
          <a:spcPct val="0"/>
        </a:spcBef>
        <a:buNone/>
        <a:defRPr sz="1566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3816" indent="-813816" algn="l" defTabSz="3255264" rtl="0" eaLnBrk="1" latinLnBrk="0" hangingPunct="1">
        <a:lnSpc>
          <a:spcPct val="90000"/>
        </a:lnSpc>
        <a:spcBef>
          <a:spcPts val="3560"/>
        </a:spcBef>
        <a:buFont typeface="Arial" panose="020B0604020202020204" pitchFamily="34" charset="0"/>
        <a:buChar char="•"/>
        <a:defRPr sz="9968" kern="1200">
          <a:solidFill>
            <a:schemeClr val="tx1"/>
          </a:solidFill>
          <a:latin typeface="+mn-lt"/>
          <a:ea typeface="+mn-ea"/>
          <a:cs typeface="+mn-cs"/>
        </a:defRPr>
      </a:lvl1pPr>
      <a:lvl2pPr marL="244144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8544" kern="1200">
          <a:solidFill>
            <a:schemeClr val="tx1"/>
          </a:solidFill>
          <a:latin typeface="+mn-lt"/>
          <a:ea typeface="+mn-ea"/>
          <a:cs typeface="+mn-cs"/>
        </a:defRPr>
      </a:lvl2pPr>
      <a:lvl3pPr marL="406908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7120" kern="1200">
          <a:solidFill>
            <a:schemeClr val="tx1"/>
          </a:solidFill>
          <a:latin typeface="+mn-lt"/>
          <a:ea typeface="+mn-ea"/>
          <a:cs typeface="+mn-cs"/>
        </a:defRPr>
      </a:lvl3pPr>
      <a:lvl4pPr marL="569671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7324344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951976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10579608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2207240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834872" indent="-813816" algn="l" defTabSz="3255264" rtl="0" eaLnBrk="1" latinLnBrk="0" hangingPunct="1">
        <a:lnSpc>
          <a:spcPct val="90000"/>
        </a:lnSpc>
        <a:spcBef>
          <a:spcPts val="1780"/>
        </a:spcBef>
        <a:buFont typeface="Arial" panose="020B0604020202020204" pitchFamily="34" charset="0"/>
        <a:buChar char="•"/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1pPr>
      <a:lvl2pPr marL="162763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2pPr>
      <a:lvl3pPr marL="325526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3pPr>
      <a:lvl4pPr marL="488289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4pPr>
      <a:lvl5pPr marL="6510528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5pPr>
      <a:lvl6pPr marL="8138160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6pPr>
      <a:lvl7pPr marL="9765792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7pPr>
      <a:lvl8pPr marL="11393424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8pPr>
      <a:lvl9pPr marL="13021056" algn="l" defTabSz="3255264" rtl="0" eaLnBrk="1" latinLnBrk="0" hangingPunct="1">
        <a:defRPr sz="640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5109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7474</TotalTime>
  <Words>0</Words>
  <Application>Microsoft Office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188</cp:revision>
  <dcterms:created xsi:type="dcterms:W3CDTF">2018-04-09T07:28:08Z</dcterms:created>
  <dcterms:modified xsi:type="dcterms:W3CDTF">2023-05-11T20:13:14Z</dcterms:modified>
</cp:coreProperties>
</file>